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5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403952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Ветер юго-восточный с переходом на северо-западный 4-9 м/с. Температура воздуха ночью 15-17, днем 28-30 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03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Ветер северо-западный 4-9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indent="17780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119942" y="333148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129373" y="239464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544692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21892</TotalTime>
  <Words>621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4367</cp:revision>
  <cp:lastPrinted>2021-10-14T11:15:53Z</cp:lastPrinted>
  <dcterms:created xsi:type="dcterms:W3CDTF">2018-03-27T06:03:00Z</dcterms:created>
  <dcterms:modified xsi:type="dcterms:W3CDTF">2026-06-01T08:26:43Z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